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1120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845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059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6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65382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195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851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98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86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36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80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27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03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1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432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30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233AD-107A-4AAD-ACDD-2EFE9F5BF943}" type="datetimeFigureOut">
              <a:rPr lang="pt-BR" smtClean="0"/>
              <a:t>16/09/2025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3D4030-6A7C-4D21-8EC7-D0A7682AC0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49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91869E9-A367-8590-A12E-EE9F7D5DD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4421" y="3230970"/>
            <a:ext cx="6270171" cy="980758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Grupo: AERO MECS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B8144051-9770-0B67-AA3D-5CE553417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0686" y="4211728"/>
            <a:ext cx="5000877" cy="438740"/>
          </a:xfrm>
        </p:spPr>
        <p:txBody>
          <a:bodyPr/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TEMA: PLANADOR COM PROPULSÃO ELÁSTICA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2020C9-4FBB-80BF-1F04-664A6D224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86" y="800100"/>
            <a:ext cx="5257800" cy="5257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D7421376-DB09-A402-01AB-EA02E6474B8C}"/>
              </a:ext>
            </a:extLst>
          </p:cNvPr>
          <p:cNvGrpSpPr/>
          <p:nvPr/>
        </p:nvGrpSpPr>
        <p:grpSpPr>
          <a:xfrm>
            <a:off x="4269338" y="523649"/>
            <a:ext cx="4598126" cy="1430382"/>
            <a:chOff x="0" y="84909"/>
            <a:chExt cx="6716507" cy="2071688"/>
          </a:xfrm>
        </p:grpSpPr>
        <p:pic>
          <p:nvPicPr>
            <p:cNvPr id="1026" name="Picture 2" descr="Fatec SJC">
              <a:extLst>
                <a:ext uri="{FF2B5EF4-FFF2-40B4-BE49-F238E27FC236}">
                  <a16:creationId xmlns:a16="http://schemas.microsoft.com/office/drawing/2014/main" id="{5985FA96-7C9E-0176-1CCB-C52625B52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4909"/>
              <a:ext cx="3810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atec São Paulo">
              <a:extLst>
                <a:ext uri="{FF2B5EF4-FFF2-40B4-BE49-F238E27FC236}">
                  <a16:creationId xmlns:a16="http://schemas.microsoft.com/office/drawing/2014/main" id="{90EAA9AB-4DB3-232C-1297-57C9E995F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137" y="84909"/>
              <a:ext cx="2769370" cy="2071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ítulo 3">
            <a:extLst>
              <a:ext uri="{FF2B5EF4-FFF2-40B4-BE49-F238E27FC236}">
                <a16:creationId xmlns:a16="http://schemas.microsoft.com/office/drawing/2014/main" id="{6A4D174D-FE43-9320-DC48-0CD12F8E0DB5}"/>
              </a:ext>
            </a:extLst>
          </p:cNvPr>
          <p:cNvSpPr txBox="1">
            <a:spLocks/>
          </p:cNvSpPr>
          <p:nvPr/>
        </p:nvSpPr>
        <p:spPr>
          <a:xfrm>
            <a:off x="5419069" y="2781346"/>
            <a:ext cx="5000876" cy="980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1ª Sprint de API</a:t>
            </a:r>
          </a:p>
        </p:txBody>
      </p:sp>
    </p:spTree>
    <p:extLst>
      <p:ext uri="{BB962C8B-B14F-4D97-AF65-F5344CB8AC3E}">
        <p14:creationId xmlns:p14="http://schemas.microsoft.com/office/powerpoint/2010/main" val="29997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3CDB0-D13C-53D4-2341-6BDFF804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Elaboração da Documentação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7B5A67-9D3B-E84B-108B-31BCA395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392095"/>
            <a:ext cx="976056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646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FA66D-B517-DA71-ACAA-20569D12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55925-185E-8165-B262-DBC54A93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Elaboração da Documentação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C2896F-DA98-C42D-95B7-2FB4B2C9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1008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16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801A3-F354-A96E-3296-DA13C286C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Fim da apresentação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A5F1DF3-14D8-AC99-B21E-EBEBA9D988E3}"/>
              </a:ext>
            </a:extLst>
          </p:cNvPr>
          <p:cNvSpPr/>
          <p:nvPr/>
        </p:nvSpPr>
        <p:spPr>
          <a:xfrm>
            <a:off x="3568708" y="2967335"/>
            <a:ext cx="50545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Muito obrigado!</a:t>
            </a:r>
          </a:p>
        </p:txBody>
      </p:sp>
    </p:spTree>
    <p:extLst>
      <p:ext uri="{BB962C8B-B14F-4D97-AF65-F5344CB8AC3E}">
        <p14:creationId xmlns:p14="http://schemas.microsoft.com/office/powerpoint/2010/main" val="35509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5A3464-1A00-29F3-404F-2729996A2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799" y="182880"/>
            <a:ext cx="7766936" cy="880916"/>
          </a:xfrm>
        </p:spPr>
        <p:txBody>
          <a:bodyPr/>
          <a:lstStyle/>
          <a:p>
            <a:pPr algn="l"/>
            <a:r>
              <a:rPr lang="pt-BR" dirty="0"/>
              <a:t>Integrantes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BD865A5-C854-D458-03B6-AB437561958D}"/>
              </a:ext>
            </a:extLst>
          </p:cNvPr>
          <p:cNvSpPr/>
          <p:nvPr/>
        </p:nvSpPr>
        <p:spPr>
          <a:xfrm>
            <a:off x="14828" y="5232010"/>
            <a:ext cx="469643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Professor Cliente</a:t>
            </a:r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Nilo Castro</a:t>
            </a:r>
            <a:b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pt-B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Professor M2</a:t>
            </a:r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Joares Reis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3247625-73E9-9BCF-EF20-895603B43131}"/>
              </a:ext>
            </a:extLst>
          </p:cNvPr>
          <p:cNvSpPr txBox="1"/>
          <p:nvPr/>
        </p:nvSpPr>
        <p:spPr>
          <a:xfrm>
            <a:off x="6495129" y="5021323"/>
            <a:ext cx="46964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Scrum Master</a:t>
            </a:r>
            <a:r>
              <a:rPr lang="pt-BR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Ana Beatriz Carvalho</a:t>
            </a:r>
            <a:br>
              <a:rPr lang="pt-BR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pt-BR" sz="1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P.O.</a:t>
            </a:r>
            <a:r>
              <a:rPr lang="pt-BR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Caíque Fernandes</a:t>
            </a:r>
            <a:br>
              <a:rPr lang="pt-BR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pt-BR" sz="1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</a:t>
            </a:r>
            <a:r>
              <a:rPr lang="pt-BR" sz="1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</a:t>
            </a:r>
            <a:r>
              <a:rPr lang="pt-BR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Alan Douglas</a:t>
            </a:r>
            <a:br>
              <a:rPr lang="pt-BR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pt-BR" sz="1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</a:t>
            </a:r>
            <a:r>
              <a:rPr lang="pt-BR" sz="1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</a:t>
            </a:r>
            <a:r>
              <a:rPr lang="pt-BR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Flávio Correia</a:t>
            </a:r>
            <a:br>
              <a:rPr lang="pt-BR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pt-BR" sz="18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</a:t>
            </a:r>
            <a:r>
              <a:rPr lang="pt-BR" sz="1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</a:t>
            </a:r>
            <a:r>
              <a:rPr lang="pt-BR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Ryan Marques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94EB5A-2AD7-5C83-E3FD-836A80B6B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50" y="913068"/>
            <a:ext cx="5494699" cy="41167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165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FE691-378D-63C7-5989-B1546E65E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B5A38-9AA4-845C-CD59-FAC8ACD9D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799" y="182880"/>
            <a:ext cx="7766936" cy="880916"/>
          </a:xfrm>
        </p:spPr>
        <p:txBody>
          <a:bodyPr/>
          <a:lstStyle/>
          <a:p>
            <a:pPr algn="l"/>
            <a:r>
              <a:rPr lang="pt-BR" dirty="0"/>
              <a:t>Backlog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7293AB-A88E-D483-11B9-83A778103849}"/>
              </a:ext>
            </a:extLst>
          </p:cNvPr>
          <p:cNvSpPr txBox="1"/>
          <p:nvPr/>
        </p:nvSpPr>
        <p:spPr>
          <a:xfrm>
            <a:off x="827799" y="2057791"/>
            <a:ext cx="7966841" cy="2742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pt-BR" sz="2000" b="1" dirty="0">
              <a:cs typeface="Calibri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B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Análise dos Requisitos do Cliente;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B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Análise da Concepção;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B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Lista de Materiais  - preliminar; 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B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Lista de Processos – preliminar;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B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Desenhos;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BR" sz="2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Elaboração da documentação;</a:t>
            </a:r>
            <a:endParaRPr lang="pt-BR" sz="2400" dirty="0">
              <a:solidFill>
                <a:srgbClr val="000000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65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BE9E5-B6D7-88F8-6B6D-1DF425EF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Requisitos do Cliente</a:t>
            </a:r>
          </a:p>
        </p:txBody>
      </p:sp>
      <p:pic>
        <p:nvPicPr>
          <p:cNvPr id="2052" name="Picture 4" descr="Manual do Mundo on X: &quot;Fazer um PLANADOR DE PAPEL MOVIDO A ELÁSTICOS não é  uma tarefa fácil... Tanto que passamos meses, para não dizer anos,  procurando o modelo ideal. ✈️ Será">
            <a:extLst>
              <a:ext uri="{FF2B5EF4-FFF2-40B4-BE49-F238E27FC236}">
                <a16:creationId xmlns:a16="http://schemas.microsoft.com/office/drawing/2014/main" id="{FEED1083-80B2-BAB3-7A4A-AA084EA7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384661"/>
            <a:ext cx="6419404" cy="42802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D4A342E-E7C3-1362-47E5-A0CBA2E2EA57}"/>
              </a:ext>
            </a:extLst>
          </p:cNvPr>
          <p:cNvSpPr txBox="1"/>
          <p:nvPr/>
        </p:nvSpPr>
        <p:spPr>
          <a:xfrm>
            <a:off x="7403510" y="1816632"/>
            <a:ext cx="47884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Planador com propulsão elástica;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Monoplano com uma só hélice;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Mínimo 400g;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Envergadura máxima 40cm;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Corda máxima da asa ilimitada;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Envergadura máxima do estabilizador </a:t>
            </a:r>
            <a:br>
              <a:rPr lang="pt-BR" dirty="0"/>
            </a:br>
            <a:r>
              <a:rPr lang="pt-BR" dirty="0"/>
              <a:t>horizontal 28cm;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Corda máxima do estabilizador horizontal</a:t>
            </a:r>
            <a:br>
              <a:rPr lang="pt-BR" dirty="0"/>
            </a:br>
            <a:r>
              <a:rPr lang="pt-BR" dirty="0"/>
              <a:t>ilimitada;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Hélice de duas pás;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Peso máximo do elástico 10g.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D362227-7CF6-4808-D7B0-63048D6CF938}"/>
              </a:ext>
            </a:extLst>
          </p:cNvPr>
          <p:cNvSpPr txBox="1"/>
          <p:nvPr/>
        </p:nvSpPr>
        <p:spPr>
          <a:xfrm>
            <a:off x="677334" y="5664924"/>
            <a:ext cx="2091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/>
              <a:t>Imagem da internet</a:t>
            </a:r>
          </a:p>
        </p:txBody>
      </p:sp>
    </p:spTree>
    <p:extLst>
      <p:ext uri="{BB962C8B-B14F-4D97-AF65-F5344CB8AC3E}">
        <p14:creationId xmlns:p14="http://schemas.microsoft.com/office/powerpoint/2010/main" val="262541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BEBB3-97FE-A7B7-37EE-9F3AF766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 Concepção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B579D39-B36F-37C6-A516-5E8BE6A97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4" t="12990" b="12520"/>
          <a:stretch>
            <a:fillRect/>
          </a:stretch>
        </p:blipFill>
        <p:spPr>
          <a:xfrm>
            <a:off x="677334" y="1700346"/>
            <a:ext cx="5428895" cy="3457303"/>
          </a:xfr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507E12C-CACA-C19E-9377-31DD94643F9B}"/>
              </a:ext>
            </a:extLst>
          </p:cNvPr>
          <p:cNvSpPr txBox="1"/>
          <p:nvPr/>
        </p:nvSpPr>
        <p:spPr>
          <a:xfrm>
            <a:off x="6199702" y="2828832"/>
            <a:ext cx="4916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Asa e estabilizadores em isopor ou </a:t>
            </a:r>
            <a:r>
              <a:rPr lang="pt-BR" dirty="0" err="1"/>
              <a:t>depron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Fuselagem em madeira de balsa;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Hélice com material a ser definido;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Elásticos de gramatura a ser definida;</a:t>
            </a:r>
          </a:p>
        </p:txBody>
      </p:sp>
    </p:spTree>
    <p:extLst>
      <p:ext uri="{BB962C8B-B14F-4D97-AF65-F5344CB8AC3E}">
        <p14:creationId xmlns:p14="http://schemas.microsoft.com/office/powerpoint/2010/main" val="207269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BBC15-4D69-0AE5-28D5-4A09BF21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73255-E2AC-7C4E-BDAD-E942BD6E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Materiais (Preliminar)</a:t>
            </a:r>
          </a:p>
        </p:txBody>
      </p:sp>
      <p:pic>
        <p:nvPicPr>
          <p:cNvPr id="3074" name="Picture 2" descr="Chapa Balsa CB AAAA 1.0 mm 80 x 930 mm">
            <a:extLst>
              <a:ext uri="{FF2B5EF4-FFF2-40B4-BE49-F238E27FC236}">
                <a16:creationId xmlns:a16="http://schemas.microsoft.com/office/drawing/2014/main" id="{1F6BC8A3-EF86-0604-B8C7-B27C07D10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567543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epron De 2mm 15 Placas Com 50cm X 68cm – Aero Sport Modelismo">
            <a:extLst>
              <a:ext uri="{FF2B5EF4-FFF2-40B4-BE49-F238E27FC236}">
                <a16:creationId xmlns:a16="http://schemas.microsoft.com/office/drawing/2014/main" id="{3CA74063-CAC8-C461-8440-DBCBCF4CC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 bwMode="auto">
          <a:xfrm>
            <a:off x="3417736" y="1567543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ubo de Isopor R.0207 100x100mm com 05 peças">
            <a:extLst>
              <a:ext uri="{FF2B5EF4-FFF2-40B4-BE49-F238E27FC236}">
                <a16:creationId xmlns:a16="http://schemas.microsoft.com/office/drawing/2014/main" id="{70481C73-4252-611C-DC24-5723C3E4C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138" y="1567543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lastico Latex Para Prender Asa Aero">
            <a:extLst>
              <a:ext uri="{FF2B5EF4-FFF2-40B4-BE49-F238E27FC236}">
                <a16:creationId xmlns:a16="http://schemas.microsoft.com/office/drawing/2014/main" id="{C19FD0D9-1B11-95EA-E372-9BF2132B9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" y="4088400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525DE2B-7B5B-82B1-21C4-61BBD858D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736" y="4088400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86" name="Picture 14" descr="Kit Base De Corte Estilete Tesoura Fita Cola Para Scrapbook">
            <a:extLst>
              <a:ext uri="{FF2B5EF4-FFF2-40B4-BE49-F238E27FC236}">
                <a16:creationId xmlns:a16="http://schemas.microsoft.com/office/drawing/2014/main" id="{D018C890-6099-B55D-6D0A-375688E0C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4" t="8257" r="4486" b="8724"/>
          <a:stretch>
            <a:fillRect/>
          </a:stretch>
        </p:blipFill>
        <p:spPr bwMode="auto">
          <a:xfrm>
            <a:off x="6158138" y="4088400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47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84C23-3EEA-E996-A0B3-3C8D0CFBC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CD7842-8EF3-125E-5BC3-C3C42613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Processos (Preliminar)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F98B8C3-A9DA-67FF-2B54-5ACCEAA6591D}"/>
              </a:ext>
            </a:extLst>
          </p:cNvPr>
          <p:cNvSpPr txBox="1"/>
          <p:nvPr/>
        </p:nvSpPr>
        <p:spPr>
          <a:xfrm>
            <a:off x="677334" y="4090400"/>
            <a:ext cx="5697340" cy="23218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pt-BR" b="1" dirty="0">
              <a:cs typeface="Calibri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BR" sz="20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Corte e lixamento da asa e estabilizadores;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BR" sz="20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Corte da fuselagem e encaixe da asa;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BR" sz="2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Montagem do sistema da hélice;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BR" sz="20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Montagem dos estabilizadores;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BR" sz="2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Balance</a:t>
            </a:r>
            <a:r>
              <a:rPr lang="pt-BR" sz="20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amento;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pt-BR" sz="2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Teste de voo e ajustes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4AB509-EE72-22F1-9EA9-EF4140250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4" r="28344"/>
          <a:stretch>
            <a:fillRect/>
          </a:stretch>
        </p:blipFill>
        <p:spPr>
          <a:xfrm>
            <a:off x="757998" y="1519104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00" name="Picture 4" descr="Descubra 13 ideias de Projeto de aero modelo e aero modelo | aeromodelos,  aeromodelismo, aviao e muito mais">
            <a:extLst>
              <a:ext uri="{FF2B5EF4-FFF2-40B4-BE49-F238E27FC236}">
                <a16:creationId xmlns:a16="http://schemas.microsoft.com/office/drawing/2014/main" id="{CA23F34C-2A0F-EF5A-3C13-7FA6558A8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" t="-290" r="65" b="25266"/>
          <a:stretch>
            <a:fillRect/>
          </a:stretch>
        </p:blipFill>
        <p:spPr bwMode="auto">
          <a:xfrm>
            <a:off x="3246293" y="1513829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67280CF-84C8-76B5-969A-242DA7672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588" y="1513829"/>
            <a:ext cx="2181985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04" name="Picture 8" descr="Estabilizador Vertical | Elo7 Produtos Especiais">
            <a:extLst>
              <a:ext uri="{FF2B5EF4-FFF2-40B4-BE49-F238E27FC236}">
                <a16:creationId xmlns:a16="http://schemas.microsoft.com/office/drawing/2014/main" id="{FD94592A-9591-20F6-DBDD-A7A8D1D63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4" b="690"/>
          <a:stretch>
            <a:fillRect/>
          </a:stretch>
        </p:blipFill>
        <p:spPr bwMode="auto">
          <a:xfrm>
            <a:off x="8147615" y="1513829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entro de gravidade (CG) dos Aeromodelos – ToyWing Aeromodelismo e  Automodelismo">
            <a:extLst>
              <a:ext uri="{FF2B5EF4-FFF2-40B4-BE49-F238E27FC236}">
                <a16:creationId xmlns:a16="http://schemas.microsoft.com/office/drawing/2014/main" id="{9968A7B6-A111-CD51-4D72-4374D99FD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992" y="4088400"/>
            <a:ext cx="3036623" cy="216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32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7433-DFFC-EDEE-6E34-003552D6E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C9BD6-9A26-B911-7179-02FE65EA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Desenhos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9E733127-7FD6-3B37-A153-BF7EF3533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8" t="17079" r="3774" b="16902"/>
          <a:stretch>
            <a:fillRect/>
          </a:stretch>
        </p:blipFill>
        <p:spPr>
          <a:xfrm rot="16200000">
            <a:off x="677333" y="1500868"/>
            <a:ext cx="3856253" cy="3856253"/>
          </a:xfrm>
          <a:ln>
            <a:solidFill>
              <a:schemeClr val="tx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CE71160-B013-0799-593A-3DECCE48598F}"/>
              </a:ext>
            </a:extLst>
          </p:cNvPr>
          <p:cNvSpPr txBox="1"/>
          <p:nvPr/>
        </p:nvSpPr>
        <p:spPr>
          <a:xfrm>
            <a:off x="677333" y="5357122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Rascunho inicial do planador</a:t>
            </a:r>
          </a:p>
        </p:txBody>
      </p:sp>
      <p:pic>
        <p:nvPicPr>
          <p:cNvPr id="5122" name="Picture 2" descr="Descubra 40 ideias de Aeromodelos a Elásticos nesta pasta do Pinterest |  aeromodelos, aeromodelismo, elástico e muito mais">
            <a:extLst>
              <a:ext uri="{FF2B5EF4-FFF2-40B4-BE49-F238E27FC236}">
                <a16:creationId xmlns:a16="http://schemas.microsoft.com/office/drawing/2014/main" id="{50BD65DE-6349-C7BA-77CB-4D94889D7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57" b="189"/>
          <a:stretch>
            <a:fillRect/>
          </a:stretch>
        </p:blipFill>
        <p:spPr bwMode="auto">
          <a:xfrm>
            <a:off x="5625619" y="1501521"/>
            <a:ext cx="3855600" cy="3855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73D678F-2D40-0504-DD35-2E4F56C17EE1}"/>
              </a:ext>
            </a:extLst>
          </p:cNvPr>
          <p:cNvSpPr txBox="1"/>
          <p:nvPr/>
        </p:nvSpPr>
        <p:spPr>
          <a:xfrm>
            <a:off x="5625619" y="5357122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Imagem da internet</a:t>
            </a:r>
          </a:p>
        </p:txBody>
      </p:sp>
    </p:spTree>
    <p:extLst>
      <p:ext uri="{BB962C8B-B14F-4D97-AF65-F5344CB8AC3E}">
        <p14:creationId xmlns:p14="http://schemas.microsoft.com/office/powerpoint/2010/main" val="102967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C8FE5-DCF2-A813-DCDF-0CC10465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1035F-5C8F-6F11-23A4-5FEA5091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Desenhos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63AC04-BE84-48B6-BD5C-E0173D4B5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4589136" cy="30992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B92733-57BD-8ECF-29E6-B861196C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894" y="1930400"/>
            <a:ext cx="4356248" cy="3099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9246A2-02D6-366F-4E63-C167426EDDCF}"/>
              </a:ext>
            </a:extLst>
          </p:cNvPr>
          <p:cNvSpPr txBox="1"/>
          <p:nvPr/>
        </p:nvSpPr>
        <p:spPr>
          <a:xfrm>
            <a:off x="581799" y="5029660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Plantas de modelo obtido na internet</a:t>
            </a:r>
          </a:p>
        </p:txBody>
      </p:sp>
    </p:spTree>
    <p:extLst>
      <p:ext uri="{BB962C8B-B14F-4D97-AF65-F5344CB8AC3E}">
        <p14:creationId xmlns:p14="http://schemas.microsoft.com/office/powerpoint/2010/main" val="340739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theme/theme1.xml><?xml version="1.0" encoding="utf-8"?>
<a:theme xmlns:a="http://schemas.openxmlformats.org/drawingml/2006/main" name="Facetado">
  <a:themeElements>
    <a:clrScheme name="Mediano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505977A55693348A8D9AB3F2F806DF6" ma:contentTypeVersion="3" ma:contentTypeDescription="Crie um novo documento." ma:contentTypeScope="" ma:versionID="399150607d0136270741f3dc71f238a8">
  <xsd:schema xmlns:xsd="http://www.w3.org/2001/XMLSchema" xmlns:xs="http://www.w3.org/2001/XMLSchema" xmlns:p="http://schemas.microsoft.com/office/2006/metadata/properties" xmlns:ns2="2724c3bd-c015-4f5f-98f8-c3d5bbdd114f" targetNamespace="http://schemas.microsoft.com/office/2006/metadata/properties" ma:root="true" ma:fieldsID="290a79750093c3aea90439a931a2e734" ns2:_="">
    <xsd:import namespace="2724c3bd-c015-4f5f-98f8-c3d5bbdd11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24c3bd-c015-4f5f-98f8-c3d5bbdd11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AABF89-2A88-4F80-AA2C-46E3588C35C4}"/>
</file>

<file path=customXml/itemProps2.xml><?xml version="1.0" encoding="utf-8"?>
<ds:datastoreItem xmlns:ds="http://schemas.openxmlformats.org/officeDocument/2006/customXml" ds:itemID="{74F21CBD-3F7A-4A9B-B649-EF1C6AFEBFC1}"/>
</file>

<file path=customXml/itemProps3.xml><?xml version="1.0" encoding="utf-8"?>
<ds:datastoreItem xmlns:ds="http://schemas.openxmlformats.org/officeDocument/2006/customXml" ds:itemID="{0417489C-4F23-4FA4-978B-00FEC6CA7A89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</TotalTime>
  <Words>248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Facetado</vt:lpstr>
      <vt:lpstr>Grupo: AERO MECS</vt:lpstr>
      <vt:lpstr>Integrantes</vt:lpstr>
      <vt:lpstr>Backlog</vt:lpstr>
      <vt:lpstr>Análise de Requisitos do Cliente</vt:lpstr>
      <vt:lpstr>Análise da Concepção</vt:lpstr>
      <vt:lpstr>Lista de Materiais (Preliminar)</vt:lpstr>
      <vt:lpstr>Lista de Processos (Preliminar)</vt:lpstr>
      <vt:lpstr>Desenhos</vt:lpstr>
      <vt:lpstr>Desenhos</vt:lpstr>
      <vt:lpstr>Elaboração da Documentação</vt:lpstr>
      <vt:lpstr>Elaboração da Documentação</vt:lpstr>
      <vt:lpstr>Fim da apresentação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Caíque Fernandes</dc:creator>
  <cp:lastModifiedBy>Caíque Fernandes</cp:lastModifiedBy>
  <cp:revision>2</cp:revision>
  <dcterms:created xsi:type="dcterms:W3CDTF">2025-09-14T20:14:16Z</dcterms:created>
  <dcterms:modified xsi:type="dcterms:W3CDTF">2025-09-17T00:39:49Z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0x0101008505977A55693348A8D9AB3F2F806DF6</vt:lpwstr>
  </property>
</Properties>
</file>